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1396325" cy="3026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2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6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9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B7E5-ABA1-4ACB-ACC4-33F4B6FFD8E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957E8-1263-49D9-A167-682E6E2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4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.org/sustainabledevelopment/sustainable-development-goal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7558" y="3293840"/>
            <a:ext cx="21378019" cy="101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998" b="1" dirty="0">
                <a:latin typeface="Cambria" panose="02040503050406030204" pitchFamily="18" charset="0"/>
                <a:ea typeface="Cambria" panose="02040503050406030204" pitchFamily="18" charset="0"/>
              </a:rPr>
              <a:t>TITLE OF THE RESEARCH STUDY</a:t>
            </a:r>
            <a:endParaRPr lang="en-MY" sz="5998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4217" y="28009728"/>
            <a:ext cx="17904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52004" algn="l"/>
              </a:tabLst>
            </a:pPr>
            <a:r>
              <a:rPr lang="en-MY" dirty="0">
                <a:latin typeface="Arial Black" panose="020B0A04020102020204" pitchFamily="34" charset="0"/>
                <a:cs typeface="Times New Roman" panose="02020603050405020304" pitchFamily="18" charset="0"/>
              </a:rPr>
              <a:t>Name       			:</a:t>
            </a:r>
          </a:p>
          <a:p>
            <a:pPr>
              <a:tabLst>
                <a:tab pos="2152004" algn="l"/>
              </a:tabLst>
            </a:pP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Co-researcher’s Name 	:</a:t>
            </a:r>
            <a:endParaRPr lang="en-MY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152004" algn="l"/>
              </a:tabLst>
            </a:pPr>
            <a:r>
              <a:rPr lang="en-MY" dirty="0">
                <a:latin typeface="Arial Black" panose="020B0A04020102020204" pitchFamily="34" charset="0"/>
                <a:cs typeface="Times New Roman" panose="02020603050405020304" pitchFamily="18" charset="0"/>
              </a:rPr>
              <a:t>Address	      	:</a:t>
            </a:r>
          </a:p>
          <a:p>
            <a:pPr>
              <a:tabLst>
                <a:tab pos="2152004" algn="l"/>
              </a:tabLst>
            </a:pPr>
            <a:r>
              <a:rPr lang="en-MY" dirty="0">
                <a:latin typeface="Arial Black" panose="020B0A04020102020204" pitchFamily="34" charset="0"/>
                <a:cs typeface="Times New Roman" panose="02020603050405020304" pitchFamily="18" charset="0"/>
              </a:rPr>
              <a:t>Email			:</a:t>
            </a:r>
          </a:p>
          <a:p>
            <a:pPr>
              <a:tabLst>
                <a:tab pos="2152004" algn="l"/>
              </a:tabLst>
            </a:pPr>
            <a:r>
              <a:rPr lang="en-MY" dirty="0">
                <a:latin typeface="Arial Black" panose="020B0A04020102020204" pitchFamily="34" charset="0"/>
                <a:cs typeface="Times New Roman" panose="02020603050405020304" pitchFamily="18" charset="0"/>
              </a:rPr>
              <a:t>Contact No.			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662" y="4724124"/>
            <a:ext cx="20391121" cy="2251005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799"/>
          </a:p>
        </p:txBody>
      </p:sp>
      <p:pic>
        <p:nvPicPr>
          <p:cNvPr id="1158" name="Picture 134" descr="Image result for upm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7" y="102250"/>
            <a:ext cx="5152840" cy="309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E0B897-A318-45CE-4801-B7783ABC6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234" y="-186560"/>
            <a:ext cx="2505355" cy="3399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D552C6-F43D-B62E-3740-E19C3CDCB47C}"/>
              </a:ext>
            </a:extLst>
          </p:cNvPr>
          <p:cNvSpPr/>
          <p:nvPr/>
        </p:nvSpPr>
        <p:spPr>
          <a:xfrm>
            <a:off x="790896" y="27707176"/>
            <a:ext cx="1830193" cy="2236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Presenter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E758E4-F0E9-46DA-C046-55A0352633F7}"/>
              </a:ext>
            </a:extLst>
          </p:cNvPr>
          <p:cNvSpPr txBox="1"/>
          <p:nvPr/>
        </p:nvSpPr>
        <p:spPr>
          <a:xfrm>
            <a:off x="938981" y="5862161"/>
            <a:ext cx="107346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7995" indent="-455930">
              <a:lnSpc>
                <a:spcPct val="100000"/>
              </a:lnSpc>
              <a:spcBef>
                <a:spcPts val="135"/>
              </a:spcBef>
              <a:buChar char="•"/>
              <a:tabLst>
                <a:tab pos="467995" algn="l"/>
                <a:tab pos="468630" algn="l"/>
              </a:tabLst>
            </a:pPr>
            <a:r>
              <a:rPr lang="en-US" sz="2400" spc="15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995" indent="-455930">
              <a:lnSpc>
                <a:spcPct val="100000"/>
              </a:lnSpc>
              <a:spcBef>
                <a:spcPts val="45"/>
              </a:spcBef>
              <a:buChar char="•"/>
              <a:tabLst>
                <a:tab pos="467995" algn="l"/>
                <a:tab pos="468630" algn="l"/>
              </a:tabLst>
            </a:pPr>
            <a:r>
              <a:rPr lang="en-US" sz="2400" spc="15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995" indent="-455930">
              <a:lnSpc>
                <a:spcPct val="100000"/>
              </a:lnSpc>
              <a:spcBef>
                <a:spcPts val="45"/>
              </a:spcBef>
              <a:buChar char="•"/>
              <a:tabLst>
                <a:tab pos="467995" algn="l"/>
                <a:tab pos="468630" algn="l"/>
              </a:tabLst>
            </a:pPr>
            <a:r>
              <a:rPr lang="en-US" sz="2400" spc="15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2400" spc="-1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spc="-15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5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995" indent="-455930">
              <a:lnSpc>
                <a:spcPct val="100000"/>
              </a:lnSpc>
              <a:spcBef>
                <a:spcPts val="45"/>
              </a:spcBef>
              <a:buChar char="•"/>
              <a:tabLst>
                <a:tab pos="467995" algn="l"/>
                <a:tab pos="468630" algn="l"/>
              </a:tabLst>
            </a:pPr>
            <a:r>
              <a:rPr lang="en-US" sz="2400" spc="15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995" indent="-455930">
              <a:lnSpc>
                <a:spcPct val="100000"/>
              </a:lnSpc>
              <a:spcBef>
                <a:spcPts val="45"/>
              </a:spcBef>
              <a:buChar char="•"/>
              <a:tabLst>
                <a:tab pos="467995" algn="l"/>
                <a:tab pos="468630" algn="l"/>
              </a:tabLst>
            </a:pPr>
            <a:r>
              <a:rPr lang="en-US" sz="2400" spc="15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188A1-E80B-1993-9087-7BF3D0741DC8}"/>
              </a:ext>
            </a:extLst>
          </p:cNvPr>
          <p:cNvSpPr txBox="1"/>
          <p:nvPr/>
        </p:nvSpPr>
        <p:spPr>
          <a:xfrm>
            <a:off x="18924660" y="27889279"/>
            <a:ext cx="257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#UNSDG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B2E763-49E1-F5F2-262B-C104E9532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2884" y="28507886"/>
            <a:ext cx="1513038" cy="14851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46C662-5E53-46B9-033B-6E215974A8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15" b="74527"/>
          <a:stretch/>
        </p:blipFill>
        <p:spPr>
          <a:xfrm>
            <a:off x="21844000" y="22862426"/>
            <a:ext cx="1978279" cy="19798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B2B55-6D3C-2ADD-6F19-E8862DE480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2" t="4" r="59775" b="74727"/>
          <a:stretch/>
        </p:blipFill>
        <p:spPr>
          <a:xfrm>
            <a:off x="23822279" y="22862426"/>
            <a:ext cx="1951883" cy="19639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471EA4-B041-9ED0-7A40-CECDC87C00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5" t="-157" r="39790" b="74454"/>
          <a:stretch/>
        </p:blipFill>
        <p:spPr>
          <a:xfrm>
            <a:off x="25800558" y="22862426"/>
            <a:ext cx="1978279" cy="1997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F1C28C-8289-B8FF-BD66-E8FDF91B49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5" t="-471" r="19940" b="74768"/>
          <a:stretch/>
        </p:blipFill>
        <p:spPr>
          <a:xfrm>
            <a:off x="27778837" y="22795434"/>
            <a:ext cx="1978279" cy="19977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51ECDE-8076-B36B-384C-82D5A0E12B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6" t="-471" r="-161" b="74768"/>
          <a:stretch/>
        </p:blipFill>
        <p:spPr>
          <a:xfrm>
            <a:off x="29757116" y="22827248"/>
            <a:ext cx="1978279" cy="19977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065FA3-FA1A-577D-8A66-3157D1BD8D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3" r="79615" b="49954"/>
          <a:stretch/>
        </p:blipFill>
        <p:spPr>
          <a:xfrm>
            <a:off x="31735395" y="22889237"/>
            <a:ext cx="1978279" cy="19440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747EE4-0DC7-89BF-F3EF-D75E0A6EA0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t="25305" r="59876" b="49682"/>
          <a:stretch/>
        </p:blipFill>
        <p:spPr>
          <a:xfrm>
            <a:off x="21844001" y="24842301"/>
            <a:ext cx="1945758" cy="19440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C67BF7-8721-D773-3626-3B9698FCA2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t="25079" r="39853" b="49908"/>
          <a:stretch/>
        </p:blipFill>
        <p:spPr>
          <a:xfrm>
            <a:off x="23798979" y="24842301"/>
            <a:ext cx="1945758" cy="1944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83FEAC-174E-C9E7-BD06-8C16BF9636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8" t="25196" r="19981" b="49791"/>
          <a:stretch/>
        </p:blipFill>
        <p:spPr>
          <a:xfrm>
            <a:off x="25800558" y="24860144"/>
            <a:ext cx="1945758" cy="1944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19FFC1-628C-4737-8A52-719F64DA2B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3" t="25196" r="296" b="49791"/>
          <a:stretch/>
        </p:blipFill>
        <p:spPr>
          <a:xfrm>
            <a:off x="27811358" y="24860144"/>
            <a:ext cx="1945758" cy="19440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BCAD7F7-5E11-B7D1-AC70-2104107F33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74577" r="79748" b="410"/>
          <a:stretch/>
        </p:blipFill>
        <p:spPr>
          <a:xfrm>
            <a:off x="21844000" y="26786454"/>
            <a:ext cx="1945758" cy="1944095"/>
          </a:xfrm>
          <a:prstGeom prst="rect">
            <a:avLst/>
          </a:prstGeom>
        </p:spPr>
      </p:pic>
      <p:pic>
        <p:nvPicPr>
          <p:cNvPr id="1120" name="Picture 1119">
            <a:extLst>
              <a:ext uri="{FF2B5EF4-FFF2-40B4-BE49-F238E27FC236}">
                <a16:creationId xmlns:a16="http://schemas.microsoft.com/office/drawing/2014/main" id="{456EB514-827E-FD64-A420-DB9208D095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t="74701" r="59725" b="286"/>
          <a:stretch/>
        </p:blipFill>
        <p:spPr>
          <a:xfrm>
            <a:off x="23798978" y="26786454"/>
            <a:ext cx="1945758" cy="1944095"/>
          </a:xfrm>
          <a:prstGeom prst="rect">
            <a:avLst/>
          </a:prstGeom>
        </p:spPr>
      </p:pic>
      <p:pic>
        <p:nvPicPr>
          <p:cNvPr id="1121" name="Picture 1120">
            <a:extLst>
              <a:ext uri="{FF2B5EF4-FFF2-40B4-BE49-F238E27FC236}">
                <a16:creationId xmlns:a16="http://schemas.microsoft.com/office/drawing/2014/main" id="{29CE7234-C3B9-5EDF-F29F-EB4C802E80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2" t="74818" r="39947" b="169"/>
          <a:stretch/>
        </p:blipFill>
        <p:spPr>
          <a:xfrm>
            <a:off x="25800557" y="26804297"/>
            <a:ext cx="1945758" cy="1944095"/>
          </a:xfrm>
          <a:prstGeom prst="rect">
            <a:avLst/>
          </a:prstGeom>
        </p:spPr>
      </p:pic>
      <p:pic>
        <p:nvPicPr>
          <p:cNvPr id="1122" name="Picture 1121">
            <a:extLst>
              <a:ext uri="{FF2B5EF4-FFF2-40B4-BE49-F238E27FC236}">
                <a16:creationId xmlns:a16="http://schemas.microsoft.com/office/drawing/2014/main" id="{6770D43B-290B-71CB-1CF7-D1DD832DA5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4" t="74585" r="20075" b="402"/>
          <a:stretch/>
        </p:blipFill>
        <p:spPr>
          <a:xfrm>
            <a:off x="27811357" y="26804297"/>
            <a:ext cx="1945758" cy="1944095"/>
          </a:xfrm>
          <a:prstGeom prst="rect">
            <a:avLst/>
          </a:prstGeom>
        </p:spPr>
      </p:pic>
      <p:pic>
        <p:nvPicPr>
          <p:cNvPr id="1125" name="Picture 1124">
            <a:extLst>
              <a:ext uri="{FF2B5EF4-FFF2-40B4-BE49-F238E27FC236}">
                <a16:creationId xmlns:a16="http://schemas.microsoft.com/office/drawing/2014/main" id="{24FABB6E-FAA3-9D8E-3C39-488FF8C555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9775" r="79690" b="25212"/>
          <a:stretch/>
        </p:blipFill>
        <p:spPr>
          <a:xfrm>
            <a:off x="29789637" y="24841689"/>
            <a:ext cx="1945758" cy="1944095"/>
          </a:xfrm>
          <a:prstGeom prst="rect">
            <a:avLst/>
          </a:prstGeom>
        </p:spPr>
      </p:pic>
      <p:pic>
        <p:nvPicPr>
          <p:cNvPr id="1126" name="Picture 1125">
            <a:extLst>
              <a:ext uri="{FF2B5EF4-FFF2-40B4-BE49-F238E27FC236}">
                <a16:creationId xmlns:a16="http://schemas.microsoft.com/office/drawing/2014/main" id="{34394EC5-6C60-3B45-F844-4DA911DA64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3" t="50007" r="296" b="24980"/>
          <a:stretch/>
        </p:blipFill>
        <p:spPr>
          <a:xfrm>
            <a:off x="31800437" y="24841689"/>
            <a:ext cx="1945758" cy="1944095"/>
          </a:xfrm>
          <a:prstGeom prst="rect">
            <a:avLst/>
          </a:prstGeom>
        </p:spPr>
      </p:pic>
      <p:pic>
        <p:nvPicPr>
          <p:cNvPr id="1127" name="Picture 1126">
            <a:extLst>
              <a:ext uri="{FF2B5EF4-FFF2-40B4-BE49-F238E27FC236}">
                <a16:creationId xmlns:a16="http://schemas.microsoft.com/office/drawing/2014/main" id="{0F9BFA18-8316-C347-EC2E-C4738821E3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3" t="74818" r="296" b="169"/>
          <a:stretch/>
        </p:blipFill>
        <p:spPr>
          <a:xfrm>
            <a:off x="29789636" y="26785842"/>
            <a:ext cx="1945758" cy="1944095"/>
          </a:xfrm>
          <a:prstGeom prst="rect">
            <a:avLst/>
          </a:prstGeom>
        </p:spPr>
      </p:pic>
      <p:sp>
        <p:nvSpPr>
          <p:cNvPr id="1128" name="Rectangle 1127">
            <a:extLst>
              <a:ext uri="{FF2B5EF4-FFF2-40B4-BE49-F238E27FC236}">
                <a16:creationId xmlns:a16="http://schemas.microsoft.com/office/drawing/2014/main" id="{59B4E959-65A2-1968-E3FB-5D2CAB9D49CB}"/>
              </a:ext>
            </a:extLst>
          </p:cNvPr>
          <p:cNvSpPr/>
          <p:nvPr/>
        </p:nvSpPr>
        <p:spPr>
          <a:xfrm>
            <a:off x="21846190" y="29066946"/>
            <a:ext cx="10008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More info</a:t>
            </a:r>
          </a:p>
          <a:p>
            <a:r>
              <a:rPr lang="en-US" sz="2400" dirty="0">
                <a:hlinkClick r:id="rId8"/>
              </a:rPr>
              <a:t>https://www.un.org/sustainabledevelopment/sustainable-development-goals/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6666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56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Cambria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 Ling Chin</dc:creator>
  <cp:lastModifiedBy>Kit Ling Chin</cp:lastModifiedBy>
  <cp:revision>2</cp:revision>
  <dcterms:created xsi:type="dcterms:W3CDTF">2023-11-07T11:35:08Z</dcterms:created>
  <dcterms:modified xsi:type="dcterms:W3CDTF">2023-11-07T11:43:23Z</dcterms:modified>
</cp:coreProperties>
</file>